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3" r:id="rId2"/>
    <p:sldId id="258" r:id="rId3"/>
    <p:sldId id="259" r:id="rId4"/>
    <p:sldId id="261" r:id="rId5"/>
    <p:sldId id="262" r:id="rId6"/>
    <p:sldId id="260" r:id="rId7"/>
    <p:sldId id="271" r:id="rId8"/>
    <p:sldId id="270" r:id="rId9"/>
    <p:sldId id="268" r:id="rId10"/>
    <p:sldId id="257" r:id="rId11"/>
    <p:sldId id="266" r:id="rId12"/>
    <p:sldId id="256" r:id="rId13"/>
    <p:sldId id="265" r:id="rId14"/>
    <p:sldId id="267" r:id="rId15"/>
    <p:sldId id="26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12"/>
    <p:restoredTop sz="94677"/>
  </p:normalViewPr>
  <p:slideViewPr>
    <p:cSldViewPr snapToGrid="0">
      <p:cViewPr>
        <p:scale>
          <a:sx n="100" d="100"/>
          <a:sy n="100" d="100"/>
        </p:scale>
        <p:origin x="5136" y="1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57B67-A02B-D53B-846A-0D36BB3C54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8EDA2C-5C59-8494-9833-274D8C174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05249F-06E6-3A62-7485-BC1EB9CD2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7C7A0-8F15-A848-A59E-09BE6D536B34}" type="datetimeFigureOut">
              <a:rPr lang="en-US" smtClean="0"/>
              <a:t>9/18/24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E210E5-46FC-1717-9472-FDA63013E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DA88A3-720E-EFD3-FB83-D9AFB8676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AD8D2-95AD-4945-ACA7-F8B1854BF5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010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6F3F8-D642-0C4F-8C34-1778CB5FB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AE4081-74BD-87D8-16C0-2247D7BAAE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429C4A-BFC2-2F42-B53E-E11A11FB3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7C7A0-8F15-A848-A59E-09BE6D536B34}" type="datetimeFigureOut">
              <a:rPr lang="en-US" smtClean="0"/>
              <a:t>9/18/24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82526-2406-1B93-D58A-9B00DD2DF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9F89D6-A9BD-F17D-ADC3-0BC9B5F8C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AD8D2-95AD-4945-ACA7-F8B1854BF5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866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D97B7-66EB-4A57-85BE-85D97A149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193420-4C26-AE0B-C780-C166BC7549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2A44A9-D6D7-20F0-466E-3B140BEA4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7C7A0-8F15-A848-A59E-09BE6D536B34}" type="datetimeFigureOut">
              <a:rPr lang="en-US" smtClean="0"/>
              <a:t>9/18/24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210594-6372-3AF0-7475-5CE5C4473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A89401-B9AD-6DC4-80A4-C0B5B6E9B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AD8D2-95AD-4945-ACA7-F8B1854BF5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821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F9CF5-AB35-B465-1639-9D377AFCF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1900DE-E969-E609-0904-5B10238FEA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7DEAB5-B872-F7A8-B7A2-342366D97D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3C1138-FA65-FFE7-EA47-34A2BA236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7C7A0-8F15-A848-A59E-09BE6D536B34}" type="datetimeFigureOut">
              <a:rPr lang="en-US" smtClean="0"/>
              <a:t>9/18/24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46517F-AAB6-F732-B792-CD7DF9FB0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3FE8D-04AF-4275-E2AF-6B8E7009A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AD8D2-95AD-4945-ACA7-F8B1854BF5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657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90D72-BDCD-2D7A-0076-190476BF6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D9B5C3-AE10-DF82-55D1-D82CE2EA24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1B68BD-A58C-7415-1BE8-99EED68C97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513AC3-64C1-D853-E984-A3C2B36598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BF0297-96E6-E43B-A10C-288C70CF70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2C03A4-9484-E0EF-2B41-47BD9BC18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7C7A0-8F15-A848-A59E-09BE6D536B34}" type="datetimeFigureOut">
              <a:rPr lang="en-US" smtClean="0"/>
              <a:t>9/18/24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133820-D6E8-77FC-4173-90B9F75CD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A69DDFA-4DC3-3A07-83F7-253FB45B1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AD8D2-95AD-4945-ACA7-F8B1854BF5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752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7A183-4730-727C-93CA-07C36BDEC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932E07-E569-57BB-C344-1D1B21F0D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7C7A0-8F15-A848-A59E-09BE6D536B34}" type="datetimeFigureOut">
              <a:rPr lang="en-US" smtClean="0"/>
              <a:t>9/18/24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3C6B37-2C61-9C3B-9BE6-FE057E9FE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BB4B61-A35E-7AF1-AA1D-0DCB83E6F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AD8D2-95AD-4945-ACA7-F8B1854BF5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627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BB2F99-6008-411E-81DB-15836473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7C7A0-8F15-A848-A59E-09BE6D536B34}" type="datetimeFigureOut">
              <a:rPr lang="en-US" smtClean="0"/>
              <a:t>9/18/24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F8EE43-1E6A-BC01-BCA4-9539A8624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153ADE-C2CF-35C8-1B1C-4B4C7D29D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AD8D2-95AD-4945-ACA7-F8B1854BF5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452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E5898-D402-3E79-32FD-7B70E2037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D62AF2-A505-9486-A327-E3ED4A7079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C8A13A-B6DB-2A66-91F4-76A0C992BC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FFC2F4-8AA1-82EA-0D2A-BD7E648A9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7C7A0-8F15-A848-A59E-09BE6D536B34}" type="datetimeFigureOut">
              <a:rPr lang="en-US" smtClean="0"/>
              <a:t>9/18/24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E5585F-C9B1-A741-92A5-8E5315F4D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83DDDB-78BB-EBEF-D425-59687E3CC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AD8D2-95AD-4945-ACA7-F8B1854BF5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67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A7805-1EAE-42D3-FE82-505B4129B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3E4B07-A5F0-4FE6-DA0F-386C5A3D0F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09A2DE-8439-63AA-E6D5-AC53BD484F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AF767B-07AD-084C-B52A-C7DA6B310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7C7A0-8F15-A848-A59E-09BE6D536B34}" type="datetimeFigureOut">
              <a:rPr lang="en-US" smtClean="0"/>
              <a:t>9/18/24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F83CA4-B245-E073-91A4-2E6DA63B7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541F07-CF50-8EE8-B5DE-59F5B5250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AD8D2-95AD-4945-ACA7-F8B1854BF5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003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70EA5-820C-732D-E17D-EB7CFBEA9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E89F72-2233-E484-C1EB-E317B169F9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20535C-D3E4-1591-44C5-6382A8F16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7C7A0-8F15-A848-A59E-09BE6D536B34}" type="datetimeFigureOut">
              <a:rPr lang="en-US" smtClean="0"/>
              <a:t>9/18/24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04478F-9E54-6120-4985-6185C0067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849E04-AE5F-B0BC-2E32-57CD15AC5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AD8D2-95AD-4945-ACA7-F8B1854BF5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324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953495A-6659-D887-19FF-29D90EA772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DD45F-7E25-0069-A47D-A149AFFA03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508E1E-B55B-5B88-0EE9-FCAE16DAC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7C7A0-8F15-A848-A59E-09BE6D536B34}" type="datetimeFigureOut">
              <a:rPr lang="en-US" smtClean="0"/>
              <a:t>9/18/24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E3844F-99B4-027A-27AB-FB90DE5D2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6C9A1-695D-F214-330C-86535512D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AD8D2-95AD-4945-ACA7-F8B1854BF5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674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66EA83-EC19-DA28-FE50-C8DE67377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E2D019-00EB-1070-7D83-9FBFDDB59C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D8A78B-5F4F-4D91-1FF0-3430FB6C18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77C7A0-8F15-A848-A59E-09BE6D536B34}" type="datetimeFigureOut">
              <a:rPr lang="en-US" smtClean="0"/>
              <a:t>9/18/24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C3D05C-D0F6-3E11-8D85-A93B40DD6C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F997E3-6D86-64B8-B5B9-EB3EACD003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FAD8D2-95AD-4945-ACA7-F8B1854BF5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822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tall building with a balcony&#10;&#10;Description automatically generated with medium confidence">
            <a:extLst>
              <a:ext uri="{FF2B5EF4-FFF2-40B4-BE49-F238E27FC236}">
                <a16:creationId xmlns:a16="http://schemas.microsoft.com/office/drawing/2014/main" id="{0E071097-4DC2-75E0-C3EE-D836D376A2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379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tall glass building with a river in the background&#10;&#10;Description automatically generated">
            <a:extLst>
              <a:ext uri="{FF2B5EF4-FFF2-40B4-BE49-F238E27FC236}">
                <a16:creationId xmlns:a16="http://schemas.microsoft.com/office/drawing/2014/main" id="{6F764E27-CA6B-9CA5-ADF4-E7025B0A15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135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tall building with a green roof&#10;&#10;Description automatically generated with medium confidence">
            <a:extLst>
              <a:ext uri="{FF2B5EF4-FFF2-40B4-BE49-F238E27FC236}">
                <a16:creationId xmlns:a16="http://schemas.microsoft.com/office/drawing/2014/main" id="{278E21EE-6B82-EF30-F52C-59124E3DBA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496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tall building with a glass facade&#10;&#10;Description automatically generated with medium confidence">
            <a:extLst>
              <a:ext uri="{FF2B5EF4-FFF2-40B4-BE49-F238E27FC236}">
                <a16:creationId xmlns:a16="http://schemas.microsoft.com/office/drawing/2014/main" id="{AB2458BE-855A-0305-019D-E87C40C0B8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774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tall building with many windows&#10;&#10;Description automatically generated">
            <a:extLst>
              <a:ext uri="{FF2B5EF4-FFF2-40B4-BE49-F238E27FC236}">
                <a16:creationId xmlns:a16="http://schemas.microsoft.com/office/drawing/2014/main" id="{B18580FF-DFC5-0DA1-97FB-8AA0BD4210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93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uilding with a green plant on the side&#10;&#10;Description automatically generated">
            <a:extLst>
              <a:ext uri="{FF2B5EF4-FFF2-40B4-BE49-F238E27FC236}">
                <a16:creationId xmlns:a16="http://schemas.microsoft.com/office/drawing/2014/main" id="{3401D4A9-C790-D6A6-66F9-6AEF8F52C6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462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32F4341-4CC9-CEF4-690D-E1C19D8D94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4237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84108E3-0942-13F7-B086-34C8576EB3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821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53D09D8E-20F5-D65D-845D-CC8B8B1BBF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55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3235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high rise building with a pool and a green roof&#10;&#10;Description automatically generated with medium confidence">
            <a:extLst>
              <a:ext uri="{FF2B5EF4-FFF2-40B4-BE49-F238E27FC236}">
                <a16:creationId xmlns:a16="http://schemas.microsoft.com/office/drawing/2014/main" id="{D9A833D0-B05C-5C9D-C17E-31729AF3FB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9952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E53016B-39CD-8E73-ED1C-191715053C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8753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igh angle view of a building&#10;&#10;Description automatically generated">
            <a:extLst>
              <a:ext uri="{FF2B5EF4-FFF2-40B4-BE49-F238E27FC236}">
                <a16:creationId xmlns:a16="http://schemas.microsoft.com/office/drawing/2014/main" id="{44285B1E-12B4-8FB4-930A-F8D02BB871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8366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B2DCDFF-DABC-49BA-37F4-6D7D2A6B7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17" r="-1" b="26340"/>
          <a:stretch/>
        </p:blipFill>
        <p:spPr>
          <a:xfrm>
            <a:off x="1" y="10"/>
            <a:ext cx="6099048" cy="34289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214DEF-0FF6-1AC5-2E37-E6B24B39F1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53"/>
          <a:stretch/>
        </p:blipFill>
        <p:spPr>
          <a:xfrm>
            <a:off x="6092952" y="10"/>
            <a:ext cx="6099048" cy="342899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8F1E582-08F6-DE02-B1DA-DEFF60C149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2" r="2" b="2"/>
          <a:stretch/>
        </p:blipFill>
        <p:spPr>
          <a:xfrm>
            <a:off x="1" y="3429000"/>
            <a:ext cx="6099048" cy="3429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85F69BD-E41D-FE0D-E9D5-1C4029D282E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67" r="2" b="2"/>
          <a:stretch/>
        </p:blipFill>
        <p:spPr>
          <a:xfrm>
            <a:off x="6092952" y="3429000"/>
            <a:ext cx="6099048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2916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room with a view of a city&#10;&#10;Description automatically generated">
            <a:extLst>
              <a:ext uri="{FF2B5EF4-FFF2-40B4-BE49-F238E27FC236}">
                <a16:creationId xmlns:a16="http://schemas.microsoft.com/office/drawing/2014/main" id="{0E715346-5E62-0E39-2661-92F073A94A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313"/>
            <a:ext cx="12192000" cy="6864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7731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34DC055-C2EE-B6B9-FADB-65BD70DB17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592" b="14371"/>
          <a:stretch/>
        </p:blipFill>
        <p:spPr>
          <a:xfrm>
            <a:off x="2777723" y="-101243"/>
            <a:ext cx="7026677" cy="706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9527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0</Words>
  <Application>Microsoft Macintosh PowerPoint</Application>
  <PresentationFormat>Widescreen</PresentationFormat>
  <Paragraphs>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Soumava Ganguly</dc:creator>
  <cp:lastModifiedBy>Soumava Ganguly</cp:lastModifiedBy>
  <cp:revision>1</cp:revision>
  <dcterms:created xsi:type="dcterms:W3CDTF">2024-09-18T06:44:57Z</dcterms:created>
  <dcterms:modified xsi:type="dcterms:W3CDTF">2024-09-18T07:01:47Z</dcterms:modified>
</cp:coreProperties>
</file>